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League Spartan" charset="1" panose="00000800000000000000"/>
      <p:regular r:id="rId21"/>
    </p:embeddedFont>
    <p:embeddedFont>
      <p:font typeface="Dreaming Outloud Sans Alt" charset="1" panose="000005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2" Target="../media/image20.png" Type="http://schemas.openxmlformats.org/officeDocument/2006/relationships/image"/><Relationship Id="rId3" Target="../media/image21.png" Type="http://schemas.openxmlformats.org/officeDocument/2006/relationships/image"/><Relationship Id="rId4" Target="../media/image23.png" Type="http://schemas.openxmlformats.org/officeDocument/2006/relationships/image"/><Relationship Id="rId5" Target="../media/image24.jpeg" Type="http://schemas.openxmlformats.org/officeDocument/2006/relationships/image"/><Relationship Id="rId6" Target="../media/image22.png" Type="http://schemas.openxmlformats.org/officeDocument/2006/relationships/image"/><Relationship Id="rId7" Target="../media/image31.png" Type="http://schemas.openxmlformats.org/officeDocument/2006/relationships/image"/><Relationship Id="rId8" Target="../media/image32.jpe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6.png" Type="http://schemas.openxmlformats.org/officeDocument/2006/relationships/image"/><Relationship Id="rId4" Target="../media/image3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0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jpeg" Type="http://schemas.openxmlformats.org/officeDocument/2006/relationships/image"/><Relationship Id="rId4" Target="../media/image13.jpe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jpe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6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Relationship Id="rId3" Target="../media/image18.jpeg" Type="http://schemas.openxmlformats.org/officeDocument/2006/relationships/image"/><Relationship Id="rId4" Target="../media/image1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png" Type="http://schemas.openxmlformats.org/officeDocument/2006/relationships/image"/><Relationship Id="rId6" Target="../media/image24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jpe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27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jpeg" Type="http://schemas.openxmlformats.org/officeDocument/2006/relationships/image"/><Relationship Id="rId3" Target="../media/image2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71518"/>
            <a:ext cx="8651202" cy="10358518"/>
          </a:xfrm>
          <a:custGeom>
            <a:avLst/>
            <a:gdLst/>
            <a:ahLst/>
            <a:cxnLst/>
            <a:rect r="r" b="b" t="t" l="l"/>
            <a:pathLst>
              <a:path h="10358518" w="8651202">
                <a:moveTo>
                  <a:pt x="0" y="0"/>
                </a:moveTo>
                <a:lnTo>
                  <a:pt x="8651202" y="0"/>
                </a:lnTo>
                <a:lnTo>
                  <a:pt x="8651202" y="10358518"/>
                </a:lnTo>
                <a:lnTo>
                  <a:pt x="0" y="103585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135" t="0" r="-1359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8651202" cy="10287000"/>
          </a:xfrm>
          <a:custGeom>
            <a:avLst/>
            <a:gdLst/>
            <a:ahLst/>
            <a:cxnLst/>
            <a:rect r="r" b="b" t="t" l="l"/>
            <a:pathLst>
              <a:path h="10287000" w="8651202">
                <a:moveTo>
                  <a:pt x="0" y="0"/>
                </a:moveTo>
                <a:lnTo>
                  <a:pt x="8651202" y="0"/>
                </a:lnTo>
                <a:lnTo>
                  <a:pt x="86512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65" t="-695" r="-19069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660008">
            <a:off x="-59678" y="2117998"/>
            <a:ext cx="3189077" cy="1957671"/>
          </a:xfrm>
          <a:custGeom>
            <a:avLst/>
            <a:gdLst/>
            <a:ahLst/>
            <a:cxnLst/>
            <a:rect r="r" b="b" t="t" l="l"/>
            <a:pathLst>
              <a:path h="1957671" w="3189077">
                <a:moveTo>
                  <a:pt x="0" y="0"/>
                </a:moveTo>
                <a:lnTo>
                  <a:pt x="3189077" y="0"/>
                </a:lnTo>
                <a:lnTo>
                  <a:pt x="3189077" y="1957670"/>
                </a:lnTo>
                <a:lnTo>
                  <a:pt x="0" y="19576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45605" b="-7107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753011">
            <a:off x="2939113" y="2119788"/>
            <a:ext cx="2891969" cy="2188280"/>
          </a:xfrm>
          <a:custGeom>
            <a:avLst/>
            <a:gdLst/>
            <a:ahLst/>
            <a:cxnLst/>
            <a:rect r="r" b="b" t="t" l="l"/>
            <a:pathLst>
              <a:path h="2188280" w="2891969">
                <a:moveTo>
                  <a:pt x="0" y="0"/>
                </a:moveTo>
                <a:lnTo>
                  <a:pt x="2891969" y="0"/>
                </a:lnTo>
                <a:lnTo>
                  <a:pt x="2891969" y="2188280"/>
                </a:lnTo>
                <a:lnTo>
                  <a:pt x="0" y="21882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3796" t="0" r="-3171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858820">
            <a:off x="591028" y="4157532"/>
            <a:ext cx="3246806" cy="1372873"/>
          </a:xfrm>
          <a:custGeom>
            <a:avLst/>
            <a:gdLst/>
            <a:ahLst/>
            <a:cxnLst/>
            <a:rect r="r" b="b" t="t" l="l"/>
            <a:pathLst>
              <a:path h="1372873" w="3246806">
                <a:moveTo>
                  <a:pt x="0" y="0"/>
                </a:moveTo>
                <a:lnTo>
                  <a:pt x="3246806" y="0"/>
                </a:lnTo>
                <a:lnTo>
                  <a:pt x="3246806" y="1372872"/>
                </a:lnTo>
                <a:lnTo>
                  <a:pt x="0" y="1372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32339" r="-142178" b="-12552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903089">
            <a:off x="3709612" y="4507941"/>
            <a:ext cx="495069" cy="544865"/>
          </a:xfrm>
          <a:custGeom>
            <a:avLst/>
            <a:gdLst/>
            <a:ahLst/>
            <a:cxnLst/>
            <a:rect r="r" b="b" t="t" l="l"/>
            <a:pathLst>
              <a:path h="544865" w="495069">
                <a:moveTo>
                  <a:pt x="0" y="0"/>
                </a:moveTo>
                <a:lnTo>
                  <a:pt x="495069" y="0"/>
                </a:lnTo>
                <a:lnTo>
                  <a:pt x="495069" y="544865"/>
                </a:lnTo>
                <a:lnTo>
                  <a:pt x="0" y="5448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6861" t="-27539" r="-17319" b="-17703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022677" y="3306383"/>
            <a:ext cx="9021501" cy="41532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53"/>
              </a:lnSpc>
            </a:pPr>
            <a:r>
              <a:rPr lang="en-US" sz="9109" spc="-45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Napkin.ai</a:t>
            </a:r>
          </a:p>
          <a:p>
            <a:pPr algn="l">
              <a:lnSpc>
                <a:spcPts val="12753"/>
              </a:lnSpc>
            </a:pPr>
            <a:r>
              <a:rPr lang="en-US" sz="9109" spc="-45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im Sprachkurs?</a:t>
            </a:r>
          </a:p>
          <a:p>
            <a:pPr algn="ctr">
              <a:lnSpc>
                <a:spcPts val="12753"/>
              </a:lnSpc>
            </a:pPr>
            <a:r>
              <a:rPr lang="en-US" sz="9109" spc="-45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Unbedingt!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2890481" y="7459630"/>
            <a:ext cx="1285892" cy="1368782"/>
          </a:xfrm>
          <a:custGeom>
            <a:avLst/>
            <a:gdLst/>
            <a:ahLst/>
            <a:cxnLst/>
            <a:rect r="r" b="b" t="t" l="l"/>
            <a:pathLst>
              <a:path h="1368782" w="1285892">
                <a:moveTo>
                  <a:pt x="0" y="0"/>
                </a:moveTo>
                <a:lnTo>
                  <a:pt x="1285892" y="0"/>
                </a:lnTo>
                <a:lnTo>
                  <a:pt x="1285892" y="1368782"/>
                </a:lnTo>
                <a:lnTo>
                  <a:pt x="0" y="13687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58102" t="-27539" r="-16751" b="-17703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37132" y="2010624"/>
            <a:ext cx="8972437" cy="7817725"/>
          </a:xfrm>
          <a:custGeom>
            <a:avLst/>
            <a:gdLst/>
            <a:ahLst/>
            <a:cxnLst/>
            <a:rect r="r" b="b" t="t" l="l"/>
            <a:pathLst>
              <a:path h="7817725" w="8972437">
                <a:moveTo>
                  <a:pt x="0" y="0"/>
                </a:moveTo>
                <a:lnTo>
                  <a:pt x="8972437" y="0"/>
                </a:lnTo>
                <a:lnTo>
                  <a:pt x="8972437" y="7817725"/>
                </a:lnTo>
                <a:lnTo>
                  <a:pt x="0" y="78177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689" r="-1675" b="-1573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486340" y="4231854"/>
            <a:ext cx="288417" cy="288417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1486340" y="5904557"/>
            <a:ext cx="288417" cy="288417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486340" y="7408613"/>
            <a:ext cx="288417" cy="288417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12" id="12"/>
          <p:cNvSpPr/>
          <p:nvPr/>
        </p:nvSpPr>
        <p:spPr>
          <a:xfrm flipV="true">
            <a:off x="10294261" y="3416066"/>
            <a:ext cx="0" cy="1400839"/>
          </a:xfrm>
          <a:prstGeom prst="line">
            <a:avLst/>
          </a:prstGeom>
          <a:ln cap="flat" w="114300">
            <a:solidFill>
              <a:srgbClr val="38B6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3" id="13"/>
          <p:cNvSpPr txBox="true"/>
          <p:nvPr/>
        </p:nvSpPr>
        <p:spPr>
          <a:xfrm rot="0">
            <a:off x="2891345" y="922149"/>
            <a:ext cx="11584019" cy="838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79"/>
              </a:lnSpc>
              <a:spcBef>
                <a:spcPct val="0"/>
              </a:spcBef>
            </a:pPr>
            <a:r>
              <a:rPr lang="en-US" b="true" sz="6609" spc="-33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 es visualisiert in Sekunden: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093722" y="3989934"/>
            <a:ext cx="5540524" cy="40128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394"/>
              </a:lnSpc>
              <a:spcBef>
                <a:spcPct val="0"/>
              </a:spcBef>
            </a:pPr>
            <a:r>
              <a:rPr lang="en-US" b="true" sz="4409" spc="-22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Absatz</a:t>
            </a:r>
          </a:p>
          <a:p>
            <a:pPr algn="l" marL="0" indent="0" lvl="0">
              <a:lnSpc>
                <a:spcPts val="639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6394"/>
              </a:lnSpc>
              <a:spcBef>
                <a:spcPct val="0"/>
              </a:spcBef>
            </a:pPr>
            <a:r>
              <a:rPr lang="en-US" b="true" sz="4409" spc="-22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den ganzen Text</a:t>
            </a:r>
          </a:p>
          <a:p>
            <a:pPr algn="l" marL="0" indent="0" lvl="0">
              <a:lnSpc>
                <a:spcPts val="639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6394"/>
              </a:lnSpc>
              <a:spcBef>
                <a:spcPct val="0"/>
              </a:spcBef>
            </a:pPr>
            <a:r>
              <a:rPr lang="en-US" b="true" sz="4409" spc="-22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Begriffe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02713" y="1608146"/>
            <a:ext cx="2266878" cy="5790174"/>
          </a:xfrm>
          <a:custGeom>
            <a:avLst/>
            <a:gdLst/>
            <a:ahLst/>
            <a:cxnLst/>
            <a:rect r="r" b="b" t="t" l="l"/>
            <a:pathLst>
              <a:path h="5790174" w="2266878">
                <a:moveTo>
                  <a:pt x="0" y="0"/>
                </a:moveTo>
                <a:lnTo>
                  <a:pt x="2266878" y="0"/>
                </a:lnTo>
                <a:lnTo>
                  <a:pt x="2266878" y="5790174"/>
                </a:lnTo>
                <a:lnTo>
                  <a:pt x="0" y="57901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023" r="0" b="-433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247901" y="7398320"/>
            <a:ext cx="2307864" cy="2299001"/>
          </a:xfrm>
          <a:custGeom>
            <a:avLst/>
            <a:gdLst/>
            <a:ahLst/>
            <a:cxnLst/>
            <a:rect r="r" b="b" t="t" l="l"/>
            <a:pathLst>
              <a:path h="2299001" w="2307864">
                <a:moveTo>
                  <a:pt x="0" y="0"/>
                </a:moveTo>
                <a:lnTo>
                  <a:pt x="2307865" y="0"/>
                </a:lnTo>
                <a:lnTo>
                  <a:pt x="2307865" y="2299001"/>
                </a:lnTo>
                <a:lnTo>
                  <a:pt x="0" y="22990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8252" t="-128863" r="-78924" b="-42595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917716" y="5883347"/>
            <a:ext cx="4842321" cy="4115613"/>
          </a:xfrm>
          <a:custGeom>
            <a:avLst/>
            <a:gdLst/>
            <a:ahLst/>
            <a:cxnLst/>
            <a:rect r="r" b="b" t="t" l="l"/>
            <a:pathLst>
              <a:path h="4115613" w="4842321">
                <a:moveTo>
                  <a:pt x="0" y="0"/>
                </a:moveTo>
                <a:lnTo>
                  <a:pt x="4842320" y="0"/>
                </a:lnTo>
                <a:lnTo>
                  <a:pt x="4842320" y="4115613"/>
                </a:lnTo>
                <a:lnTo>
                  <a:pt x="0" y="41156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593704" y="1826217"/>
            <a:ext cx="8041752" cy="2785251"/>
          </a:xfrm>
          <a:custGeom>
            <a:avLst/>
            <a:gdLst/>
            <a:ahLst/>
            <a:cxnLst/>
            <a:rect r="r" b="b" t="t" l="l"/>
            <a:pathLst>
              <a:path h="2785251" w="8041752">
                <a:moveTo>
                  <a:pt x="0" y="0"/>
                </a:moveTo>
                <a:lnTo>
                  <a:pt x="8041752" y="0"/>
                </a:lnTo>
                <a:lnTo>
                  <a:pt x="8041752" y="2785251"/>
                </a:lnTo>
                <a:lnTo>
                  <a:pt x="0" y="27852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18106" r="0" b="-8955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5951675" y="6954080"/>
            <a:ext cx="1890382" cy="685350"/>
            <a:chOff x="0" y="0"/>
            <a:chExt cx="497879" cy="18050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97879" cy="180504"/>
            </a:xfrm>
            <a:custGeom>
              <a:avLst/>
              <a:gdLst/>
              <a:ahLst/>
              <a:cxnLst/>
              <a:rect r="r" b="b" t="t" l="l"/>
              <a:pathLst>
                <a:path h="180504" w="497879">
                  <a:moveTo>
                    <a:pt x="0" y="0"/>
                  </a:moveTo>
                  <a:lnTo>
                    <a:pt x="497879" y="0"/>
                  </a:lnTo>
                  <a:lnTo>
                    <a:pt x="497879" y="180504"/>
                  </a:lnTo>
                  <a:lnTo>
                    <a:pt x="0" y="18050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497879" cy="2186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2005662">
            <a:off x="3980732" y="7045267"/>
            <a:ext cx="1073672" cy="654266"/>
            <a:chOff x="0" y="0"/>
            <a:chExt cx="282778" cy="17231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82778" cy="172317"/>
            </a:xfrm>
            <a:custGeom>
              <a:avLst/>
              <a:gdLst/>
              <a:ahLst/>
              <a:cxnLst/>
              <a:rect r="r" b="b" t="t" l="l"/>
              <a:pathLst>
                <a:path h="172317" w="282778">
                  <a:moveTo>
                    <a:pt x="0" y="0"/>
                  </a:moveTo>
                  <a:lnTo>
                    <a:pt x="282778" y="0"/>
                  </a:lnTo>
                  <a:lnTo>
                    <a:pt x="282778" y="172317"/>
                  </a:lnTo>
                  <a:lnTo>
                    <a:pt x="0" y="17231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82778" cy="2104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0814367" y="7754467"/>
            <a:ext cx="3962791" cy="2039817"/>
          </a:xfrm>
          <a:custGeom>
            <a:avLst/>
            <a:gdLst/>
            <a:ahLst/>
            <a:cxnLst/>
            <a:rect r="r" b="b" t="t" l="l"/>
            <a:pathLst>
              <a:path h="2039817" w="3962791">
                <a:moveTo>
                  <a:pt x="0" y="0"/>
                </a:moveTo>
                <a:lnTo>
                  <a:pt x="3962791" y="0"/>
                </a:lnTo>
                <a:lnTo>
                  <a:pt x="3962791" y="2039817"/>
                </a:lnTo>
                <a:lnTo>
                  <a:pt x="0" y="20398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5661" t="-51393" r="-26142" b="-205215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696978" y="4517852"/>
            <a:ext cx="2192345" cy="5578156"/>
          </a:xfrm>
          <a:custGeom>
            <a:avLst/>
            <a:gdLst/>
            <a:ahLst/>
            <a:cxnLst/>
            <a:rect r="r" b="b" t="t" l="l"/>
            <a:pathLst>
              <a:path h="5578156" w="2192345">
                <a:moveTo>
                  <a:pt x="0" y="0"/>
                </a:moveTo>
                <a:lnTo>
                  <a:pt x="2192345" y="0"/>
                </a:lnTo>
                <a:lnTo>
                  <a:pt x="2192345" y="5578155"/>
                </a:lnTo>
                <a:lnTo>
                  <a:pt x="0" y="55781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614580" y="4739489"/>
            <a:ext cx="2482142" cy="1479694"/>
          </a:xfrm>
          <a:custGeom>
            <a:avLst/>
            <a:gdLst/>
            <a:ahLst/>
            <a:cxnLst/>
            <a:rect r="r" b="b" t="t" l="l"/>
            <a:pathLst>
              <a:path h="1479694" w="2482142">
                <a:moveTo>
                  <a:pt x="0" y="0"/>
                </a:moveTo>
                <a:lnTo>
                  <a:pt x="2482142" y="0"/>
                </a:lnTo>
                <a:lnTo>
                  <a:pt x="2482142" y="1479695"/>
                </a:lnTo>
                <a:lnTo>
                  <a:pt x="0" y="147969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8665" t="-26428" r="0" b="-54889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248524" y="6219184"/>
            <a:ext cx="3778510" cy="3478137"/>
          </a:xfrm>
          <a:custGeom>
            <a:avLst/>
            <a:gdLst/>
            <a:ahLst/>
            <a:cxnLst/>
            <a:rect r="r" b="b" t="t" l="l"/>
            <a:pathLst>
              <a:path h="3478137" w="3778510">
                <a:moveTo>
                  <a:pt x="0" y="0"/>
                </a:moveTo>
                <a:lnTo>
                  <a:pt x="3778510" y="0"/>
                </a:lnTo>
                <a:lnTo>
                  <a:pt x="3778510" y="3478137"/>
                </a:lnTo>
                <a:lnTo>
                  <a:pt x="0" y="34781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2547" t="-76509" r="-20159" b="-13447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080840" y="4434689"/>
            <a:ext cx="5514874" cy="2462624"/>
          </a:xfrm>
          <a:custGeom>
            <a:avLst/>
            <a:gdLst/>
            <a:ahLst/>
            <a:cxnLst/>
            <a:rect r="r" b="b" t="t" l="l"/>
            <a:pathLst>
              <a:path h="2462624" w="5514874">
                <a:moveTo>
                  <a:pt x="0" y="0"/>
                </a:moveTo>
                <a:lnTo>
                  <a:pt x="5514874" y="0"/>
                </a:lnTo>
                <a:lnTo>
                  <a:pt x="5514874" y="2462624"/>
                </a:lnTo>
                <a:lnTo>
                  <a:pt x="0" y="246262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951" t="0" r="-2484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4093373" y="1808760"/>
            <a:ext cx="3076549" cy="2568780"/>
          </a:xfrm>
          <a:custGeom>
            <a:avLst/>
            <a:gdLst/>
            <a:ahLst/>
            <a:cxnLst/>
            <a:rect r="r" b="b" t="t" l="l"/>
            <a:pathLst>
              <a:path h="2568780" w="3076549">
                <a:moveTo>
                  <a:pt x="0" y="0"/>
                </a:moveTo>
                <a:lnTo>
                  <a:pt x="3076549" y="0"/>
                </a:lnTo>
                <a:lnTo>
                  <a:pt x="3076549" y="2568779"/>
                </a:lnTo>
                <a:lnTo>
                  <a:pt x="0" y="256877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7534" t="-4236" r="0" b="-4236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116237" y="690407"/>
            <a:ext cx="16143063" cy="838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79"/>
              </a:lnSpc>
              <a:spcBef>
                <a:spcPct val="0"/>
              </a:spcBef>
            </a:pPr>
            <a:r>
              <a:rPr lang="en-US" b="true" sz="6609" spc="-33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 wähle aus verschiedenen Grafiken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85366" y="3349092"/>
            <a:ext cx="346101" cy="346101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985366" y="6230148"/>
            <a:ext cx="346101" cy="346101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985366" y="5376521"/>
            <a:ext cx="346101" cy="346101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985366" y="4361943"/>
            <a:ext cx="346101" cy="346101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985366" y="7242999"/>
            <a:ext cx="346101" cy="346101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1985366" y="8255851"/>
            <a:ext cx="346101" cy="346101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904889" y="4215576"/>
            <a:ext cx="10512655" cy="4721346"/>
          </a:xfrm>
          <a:custGeom>
            <a:avLst/>
            <a:gdLst/>
            <a:ahLst/>
            <a:cxnLst/>
            <a:rect r="r" b="b" t="t" l="l"/>
            <a:pathLst>
              <a:path h="4721346" w="10512655">
                <a:moveTo>
                  <a:pt x="0" y="0"/>
                </a:moveTo>
                <a:lnTo>
                  <a:pt x="10512655" y="0"/>
                </a:lnTo>
                <a:lnTo>
                  <a:pt x="10512655" y="4721346"/>
                </a:lnTo>
                <a:lnTo>
                  <a:pt x="0" y="47213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63" t="0" r="-3073" b="0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21" id="21"/>
          <p:cNvSpPr/>
          <p:nvPr/>
        </p:nvSpPr>
        <p:spPr>
          <a:xfrm flipH="false" flipV="false" rot="0">
            <a:off x="539261" y="2089204"/>
            <a:ext cx="3595909" cy="2272739"/>
          </a:xfrm>
          <a:custGeom>
            <a:avLst/>
            <a:gdLst/>
            <a:ahLst/>
            <a:cxnLst/>
            <a:rect r="r" b="b" t="t" l="l"/>
            <a:pathLst>
              <a:path h="2272739" w="3595909">
                <a:moveTo>
                  <a:pt x="0" y="0"/>
                </a:moveTo>
                <a:lnTo>
                  <a:pt x="3595909" y="0"/>
                </a:lnTo>
                <a:lnTo>
                  <a:pt x="3595909" y="2272739"/>
                </a:lnTo>
                <a:lnTo>
                  <a:pt x="0" y="22727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4611315" y="3126506"/>
            <a:ext cx="6440601" cy="1080227"/>
          </a:xfrm>
          <a:custGeom>
            <a:avLst/>
            <a:gdLst/>
            <a:ahLst/>
            <a:cxnLst/>
            <a:rect r="r" b="b" t="t" l="l"/>
            <a:pathLst>
              <a:path h="1080227" w="6440601">
                <a:moveTo>
                  <a:pt x="0" y="0"/>
                </a:moveTo>
                <a:lnTo>
                  <a:pt x="6440601" y="0"/>
                </a:lnTo>
                <a:lnTo>
                  <a:pt x="6440601" y="1080227"/>
                </a:lnTo>
                <a:lnTo>
                  <a:pt x="0" y="10802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6161217" y="921147"/>
            <a:ext cx="4385215" cy="838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79"/>
              </a:lnSpc>
              <a:spcBef>
                <a:spcPct val="0"/>
              </a:spcBef>
            </a:pPr>
            <a:r>
              <a:rPr lang="en-US" b="true" sz="6609" spc="-33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5. editiere: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267400" y="2087661"/>
            <a:ext cx="4368807" cy="6730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717"/>
              </a:lnSpc>
            </a:pPr>
          </a:p>
          <a:p>
            <a:pPr algn="l" marL="0" indent="0" lvl="0">
              <a:lnSpc>
                <a:spcPts val="7717"/>
              </a:lnSpc>
            </a:pPr>
            <a:r>
              <a:rPr lang="en-US" b="true" sz="4409" spc="-22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Inhalte,</a:t>
            </a:r>
          </a:p>
          <a:p>
            <a:pPr algn="l" marL="0" indent="0" lvl="0">
              <a:lnSpc>
                <a:spcPts val="7717"/>
              </a:lnSpc>
            </a:pPr>
            <a:r>
              <a:rPr lang="en-US" sz="4409" spc="-22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Schriftart, </a:t>
            </a:r>
          </a:p>
          <a:p>
            <a:pPr algn="l" marL="0" indent="0" lvl="0">
              <a:lnSpc>
                <a:spcPts val="7717"/>
              </a:lnSpc>
            </a:pPr>
            <a:r>
              <a:rPr lang="en-US" b="true" sz="4409" spc="-22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Farben, </a:t>
            </a:r>
          </a:p>
          <a:p>
            <a:pPr algn="l" marL="0" indent="0" lvl="0">
              <a:lnSpc>
                <a:spcPts val="7717"/>
              </a:lnSpc>
            </a:pPr>
            <a:r>
              <a:rPr lang="en-US" b="true" sz="4409" spc="-22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Formen,</a:t>
            </a:r>
          </a:p>
          <a:p>
            <a:pPr algn="l" marL="0" indent="0" lvl="0">
              <a:lnSpc>
                <a:spcPts val="7717"/>
              </a:lnSpc>
            </a:pPr>
            <a:r>
              <a:rPr lang="en-US" b="true" sz="4409" spc="-22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Größe</a:t>
            </a:r>
          </a:p>
          <a:p>
            <a:pPr algn="l" marL="0" indent="0" lvl="0">
              <a:lnSpc>
                <a:spcPts val="7717"/>
              </a:lnSpc>
            </a:pPr>
            <a:r>
              <a:rPr lang="en-US" b="true" sz="4409" spc="-22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Position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12527" y="1866146"/>
            <a:ext cx="9062945" cy="8154029"/>
          </a:xfrm>
          <a:custGeom>
            <a:avLst/>
            <a:gdLst/>
            <a:ahLst/>
            <a:cxnLst/>
            <a:rect r="r" b="b" t="t" l="l"/>
            <a:pathLst>
              <a:path h="8154029" w="9062945">
                <a:moveTo>
                  <a:pt x="0" y="0"/>
                </a:moveTo>
                <a:lnTo>
                  <a:pt x="9062946" y="0"/>
                </a:lnTo>
                <a:lnTo>
                  <a:pt x="9062946" y="8154029"/>
                </a:lnTo>
                <a:lnTo>
                  <a:pt x="0" y="81540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61545" y="690407"/>
            <a:ext cx="15506208" cy="838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79"/>
              </a:lnSpc>
              <a:spcBef>
                <a:spcPct val="0"/>
              </a:spcBef>
            </a:pPr>
            <a:r>
              <a:rPr lang="en-US" b="true" sz="6609" spc="-33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6. füge ein Foto hinzu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574040" y="2151554"/>
            <a:ext cx="10685260" cy="6582260"/>
          </a:xfrm>
          <a:custGeom>
            <a:avLst/>
            <a:gdLst/>
            <a:ahLst/>
            <a:cxnLst/>
            <a:rect r="r" b="b" t="t" l="l"/>
            <a:pathLst>
              <a:path h="6582260" w="10685260">
                <a:moveTo>
                  <a:pt x="0" y="0"/>
                </a:moveTo>
                <a:lnTo>
                  <a:pt x="10685260" y="0"/>
                </a:lnTo>
                <a:lnTo>
                  <a:pt x="10685260" y="6582260"/>
                </a:lnTo>
                <a:lnTo>
                  <a:pt x="0" y="6582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495751" y="862216"/>
            <a:ext cx="12711303" cy="838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79"/>
              </a:lnSpc>
              <a:spcBef>
                <a:spcPct val="0"/>
              </a:spcBef>
            </a:pPr>
            <a:r>
              <a:rPr lang="en-US" b="true" sz="6609" spc="-33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7. teile deine Arbeit mit anderen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2713568" y="4217566"/>
            <a:ext cx="2104278" cy="2239921"/>
          </a:xfrm>
          <a:custGeom>
            <a:avLst/>
            <a:gdLst/>
            <a:ahLst/>
            <a:cxnLst/>
            <a:rect r="r" b="b" t="t" l="l"/>
            <a:pathLst>
              <a:path h="2239921" w="2104278">
                <a:moveTo>
                  <a:pt x="0" y="0"/>
                </a:moveTo>
                <a:lnTo>
                  <a:pt x="2104277" y="0"/>
                </a:lnTo>
                <a:lnTo>
                  <a:pt x="2104277" y="2239921"/>
                </a:lnTo>
                <a:lnTo>
                  <a:pt x="0" y="2239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8102" t="-27539" r="-16751" b="-17703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264394" y="2083665"/>
            <a:ext cx="10154242" cy="7174635"/>
          </a:xfrm>
          <a:custGeom>
            <a:avLst/>
            <a:gdLst/>
            <a:ahLst/>
            <a:cxnLst/>
            <a:rect r="r" b="b" t="t" l="l"/>
            <a:pathLst>
              <a:path h="7174635" w="10154242">
                <a:moveTo>
                  <a:pt x="0" y="0"/>
                </a:moveTo>
                <a:lnTo>
                  <a:pt x="10154241" y="0"/>
                </a:lnTo>
                <a:lnTo>
                  <a:pt x="10154241" y="7174635"/>
                </a:lnTo>
                <a:lnTo>
                  <a:pt x="0" y="71746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894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854944" y="946494"/>
            <a:ext cx="11686026" cy="838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79"/>
              </a:lnSpc>
              <a:spcBef>
                <a:spcPct val="0"/>
              </a:spcBef>
            </a:pPr>
            <a:r>
              <a:rPr lang="en-US" sz="6609" spc="-33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8</a:t>
            </a:r>
            <a:r>
              <a:rPr lang="en-US" b="true" sz="6609" spc="-33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 aktuell komplett kostenlos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82340" y="2201607"/>
            <a:ext cx="9397394" cy="6816456"/>
          </a:xfrm>
          <a:custGeom>
            <a:avLst/>
            <a:gdLst/>
            <a:ahLst/>
            <a:cxnLst/>
            <a:rect r="r" b="b" t="t" l="l"/>
            <a:pathLst>
              <a:path h="6816456" w="9397394">
                <a:moveTo>
                  <a:pt x="0" y="0"/>
                </a:moveTo>
                <a:lnTo>
                  <a:pt x="9397394" y="0"/>
                </a:lnTo>
                <a:lnTo>
                  <a:pt x="9397394" y="6816456"/>
                </a:lnTo>
                <a:lnTo>
                  <a:pt x="0" y="68164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246" t="-2138" r="-8613" b="-397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887973" y="667772"/>
            <a:ext cx="10765346" cy="838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79"/>
              </a:lnSpc>
              <a:spcBef>
                <a:spcPct val="0"/>
              </a:spcBef>
            </a:pPr>
            <a:r>
              <a:rPr lang="en-US" b="true" sz="6609" spc="-33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1. Tafelbilder entwickeln </a:t>
            </a:r>
          </a:p>
        </p:txBody>
      </p:sp>
      <p:sp>
        <p:nvSpPr>
          <p:cNvPr name="AutoShape 4" id="4"/>
          <p:cNvSpPr/>
          <p:nvPr/>
        </p:nvSpPr>
        <p:spPr>
          <a:xfrm flipV="true">
            <a:off x="6681037" y="2940503"/>
            <a:ext cx="767277" cy="818312"/>
          </a:xfrm>
          <a:prstGeom prst="line">
            <a:avLst/>
          </a:prstGeom>
          <a:ln cap="flat" w="38100">
            <a:solidFill>
              <a:srgbClr val="FF313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1394647" y="8969049"/>
            <a:ext cx="4471469" cy="5213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spc="-387">
                <a:solidFill>
                  <a:srgbClr val="FF3131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 Wie lange dauert Grundschule?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42635" y="2651252"/>
            <a:ext cx="4471469" cy="5213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spc="-387">
                <a:solidFill>
                  <a:srgbClr val="FF3131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Müssen alle in den Kindergarten?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448315" y="2651252"/>
            <a:ext cx="3444423" cy="5213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39"/>
              </a:lnSpc>
              <a:spcBef>
                <a:spcPct val="0"/>
              </a:spcBef>
            </a:pPr>
            <a:r>
              <a:rPr lang="en-US" sz="3099" spc="-387" strike="noStrike" u="none">
                <a:solidFill>
                  <a:srgbClr val="FF3131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 Welche Schulen gibt es da?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44000" y="8667303"/>
            <a:ext cx="4471469" cy="1064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 spc="-387">
                <a:solidFill>
                  <a:srgbClr val="FF3131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Wie lange dauert die Berufsausbildung in deinem Land`?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481126" y="2926424"/>
            <a:ext cx="5394528" cy="4490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84"/>
              </a:lnSpc>
            </a:pPr>
            <a:r>
              <a:rPr lang="en-US" b="true" sz="4409" spc="-22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Fragen stellen</a:t>
            </a:r>
          </a:p>
          <a:p>
            <a:pPr algn="l" marL="0" indent="0" lvl="0">
              <a:lnSpc>
                <a:spcPts val="9084"/>
              </a:lnSpc>
            </a:pPr>
            <a:r>
              <a:rPr lang="en-US" b="true" sz="4409" spc="-22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Begriffe klären</a:t>
            </a:r>
          </a:p>
          <a:p>
            <a:pPr algn="l" marL="0" indent="0" lvl="0">
              <a:lnSpc>
                <a:spcPts val="9084"/>
              </a:lnSpc>
            </a:pPr>
            <a:r>
              <a:rPr lang="en-US" b="true" sz="4409" spc="-22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Beispiele sammeln</a:t>
            </a:r>
          </a:p>
          <a:p>
            <a:pPr algn="l" marL="0" indent="0" lvl="0">
              <a:lnSpc>
                <a:spcPts val="9084"/>
              </a:lnSpc>
            </a:pPr>
            <a:r>
              <a:rPr lang="en-US" b="true" sz="4409" spc="-22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Vgl. mit Heimatland </a:t>
            </a:r>
          </a:p>
        </p:txBody>
      </p:sp>
      <p:sp>
        <p:nvSpPr>
          <p:cNvPr name="AutoShape 10" id="10"/>
          <p:cNvSpPr/>
          <p:nvPr/>
        </p:nvSpPr>
        <p:spPr>
          <a:xfrm flipH="true" flipV="true">
            <a:off x="2878369" y="3172604"/>
            <a:ext cx="224415" cy="586211"/>
          </a:xfrm>
          <a:prstGeom prst="line">
            <a:avLst/>
          </a:prstGeom>
          <a:ln cap="flat" w="38100">
            <a:solidFill>
              <a:srgbClr val="FF3131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1" id="11"/>
          <p:cNvGrpSpPr/>
          <p:nvPr/>
        </p:nvGrpSpPr>
        <p:grpSpPr>
          <a:xfrm rot="0">
            <a:off x="11918223" y="4540116"/>
            <a:ext cx="288417" cy="288417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918223" y="6834636"/>
            <a:ext cx="288417" cy="288417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1918223" y="5687376"/>
            <a:ext cx="288417" cy="288417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1918223" y="3470398"/>
            <a:ext cx="288417" cy="288417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57628" y="2369783"/>
            <a:ext cx="4753812" cy="6066534"/>
          </a:xfrm>
          <a:custGeom>
            <a:avLst/>
            <a:gdLst/>
            <a:ahLst/>
            <a:cxnLst/>
            <a:rect r="r" b="b" t="t" l="l"/>
            <a:pathLst>
              <a:path h="6066534" w="4753812">
                <a:moveTo>
                  <a:pt x="0" y="0"/>
                </a:moveTo>
                <a:lnTo>
                  <a:pt x="4753812" y="0"/>
                </a:lnTo>
                <a:lnTo>
                  <a:pt x="4753812" y="6066535"/>
                </a:lnTo>
                <a:lnTo>
                  <a:pt x="0" y="60665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42" t="0" r="-3045" b="0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1310959" y="3690366"/>
            <a:ext cx="288417" cy="288417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1310959" y="6019800"/>
            <a:ext cx="288417" cy="288417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310959" y="4855083"/>
            <a:ext cx="288417" cy="288417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5662574" y="2369783"/>
            <a:ext cx="5648385" cy="5687125"/>
          </a:xfrm>
          <a:custGeom>
            <a:avLst/>
            <a:gdLst/>
            <a:ahLst/>
            <a:cxnLst/>
            <a:rect r="r" b="b" t="t" l="l"/>
            <a:pathLst>
              <a:path h="5687125" w="5648385">
                <a:moveTo>
                  <a:pt x="0" y="0"/>
                </a:moveTo>
                <a:lnTo>
                  <a:pt x="5648385" y="0"/>
                </a:lnTo>
                <a:lnTo>
                  <a:pt x="5648385" y="5687125"/>
                </a:lnTo>
                <a:lnTo>
                  <a:pt x="0" y="5687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36" t="0" r="-1936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4935632" y="5213346"/>
            <a:ext cx="973309" cy="394190"/>
          </a:xfrm>
          <a:custGeom>
            <a:avLst/>
            <a:gdLst/>
            <a:ahLst/>
            <a:cxnLst/>
            <a:rect r="r" b="b" t="t" l="l"/>
            <a:pathLst>
              <a:path h="394190" w="973309">
                <a:moveTo>
                  <a:pt x="0" y="0"/>
                </a:moveTo>
                <a:lnTo>
                  <a:pt x="973310" y="0"/>
                </a:lnTo>
                <a:lnTo>
                  <a:pt x="973310" y="394190"/>
                </a:lnTo>
                <a:lnTo>
                  <a:pt x="0" y="394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578065" y="690407"/>
            <a:ext cx="12320968" cy="838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79"/>
              </a:lnSpc>
              <a:spcBef>
                <a:spcPct val="0"/>
              </a:spcBef>
            </a:pPr>
            <a:r>
              <a:rPr lang="en-US" b="true" sz="6609" spc="-33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Argumente sichtbar machen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829883" y="3149375"/>
            <a:ext cx="7085451" cy="3337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84"/>
              </a:lnSpc>
              <a:spcBef>
                <a:spcPct val="0"/>
              </a:spcBef>
            </a:pPr>
            <a:r>
              <a:rPr lang="en-US" b="true" sz="4409" spc="-22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Wo steht das im Text?</a:t>
            </a:r>
          </a:p>
          <a:p>
            <a:pPr algn="l" marL="0" indent="0" lvl="0">
              <a:lnSpc>
                <a:spcPts val="9084"/>
              </a:lnSpc>
              <a:spcBef>
                <a:spcPct val="0"/>
              </a:spcBef>
            </a:pPr>
            <a:r>
              <a:rPr lang="en-US" b="true" sz="4409" spc="-22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Sind da Beispiele?</a:t>
            </a:r>
          </a:p>
          <a:p>
            <a:pPr algn="l" marL="0" indent="0" lvl="0">
              <a:lnSpc>
                <a:spcPts val="9084"/>
              </a:lnSpc>
              <a:spcBef>
                <a:spcPct val="0"/>
              </a:spcBef>
            </a:pPr>
            <a:r>
              <a:rPr lang="en-US" b="true" sz="4409" spc="-22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Kennst du ein Beispiel?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990664" y="1819456"/>
            <a:ext cx="11978450" cy="5121692"/>
          </a:xfrm>
          <a:custGeom>
            <a:avLst/>
            <a:gdLst/>
            <a:ahLst/>
            <a:cxnLst/>
            <a:rect r="r" b="b" t="t" l="l"/>
            <a:pathLst>
              <a:path h="5121692" w="11978450">
                <a:moveTo>
                  <a:pt x="0" y="0"/>
                </a:moveTo>
                <a:lnTo>
                  <a:pt x="11978450" y="0"/>
                </a:lnTo>
                <a:lnTo>
                  <a:pt x="11978450" y="5121692"/>
                </a:lnTo>
                <a:lnTo>
                  <a:pt x="0" y="51216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14798" y="2107621"/>
            <a:ext cx="4010269" cy="5836882"/>
          </a:xfrm>
          <a:custGeom>
            <a:avLst/>
            <a:gdLst/>
            <a:ahLst/>
            <a:cxnLst/>
            <a:rect r="r" b="b" t="t" l="l"/>
            <a:pathLst>
              <a:path h="5836882" w="4010269">
                <a:moveTo>
                  <a:pt x="0" y="0"/>
                </a:moveTo>
                <a:lnTo>
                  <a:pt x="4010269" y="0"/>
                </a:lnTo>
                <a:lnTo>
                  <a:pt x="4010269" y="5836882"/>
                </a:lnTo>
                <a:lnTo>
                  <a:pt x="0" y="5836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535385" y="3661069"/>
            <a:ext cx="3594923" cy="5224685"/>
          </a:xfrm>
          <a:custGeom>
            <a:avLst/>
            <a:gdLst/>
            <a:ahLst/>
            <a:cxnLst/>
            <a:rect r="r" b="b" t="t" l="l"/>
            <a:pathLst>
              <a:path h="5224685" w="3594923">
                <a:moveTo>
                  <a:pt x="0" y="0"/>
                </a:moveTo>
                <a:lnTo>
                  <a:pt x="3594924" y="0"/>
                </a:lnTo>
                <a:lnTo>
                  <a:pt x="3594924" y="5224684"/>
                </a:lnTo>
                <a:lnTo>
                  <a:pt x="0" y="52246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5" id="5"/>
          <p:cNvSpPr txBox="true"/>
          <p:nvPr/>
        </p:nvSpPr>
        <p:spPr>
          <a:xfrm rot="0">
            <a:off x="1028700" y="690407"/>
            <a:ext cx="16320973" cy="838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79"/>
              </a:lnSpc>
              <a:spcBef>
                <a:spcPct val="0"/>
              </a:spcBef>
            </a:pPr>
            <a:r>
              <a:rPr lang="en-US" b="true" sz="6609" spc="-33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 Textaufbau + Teilthemen erfassen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275075" y="7167975"/>
            <a:ext cx="11409627" cy="2083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687"/>
              </a:lnSpc>
            </a:pPr>
            <a:r>
              <a:rPr lang="en-US" b="true" sz="4409" spc="-22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Welches Thema interessiert dich?</a:t>
            </a:r>
          </a:p>
          <a:p>
            <a:pPr algn="l" marL="0" indent="0" lvl="0">
              <a:lnSpc>
                <a:spcPts val="8687"/>
              </a:lnSpc>
            </a:pPr>
            <a:r>
              <a:rPr lang="en-US" b="true" sz="4409" spc="-22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 welcher Gruppe möchtest du arbeiten?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5648218" y="4946405"/>
            <a:ext cx="973309" cy="394190"/>
          </a:xfrm>
          <a:custGeom>
            <a:avLst/>
            <a:gdLst/>
            <a:ahLst/>
            <a:cxnLst/>
            <a:rect r="r" b="b" t="t" l="l"/>
            <a:pathLst>
              <a:path h="394190" w="973309">
                <a:moveTo>
                  <a:pt x="0" y="0"/>
                </a:moveTo>
                <a:lnTo>
                  <a:pt x="973309" y="0"/>
                </a:lnTo>
                <a:lnTo>
                  <a:pt x="973309" y="394190"/>
                </a:lnTo>
                <a:lnTo>
                  <a:pt x="0" y="3941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5846455" y="7491825"/>
            <a:ext cx="288417" cy="288417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5846455" y="8597336"/>
            <a:ext cx="288417" cy="288417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566837" y="2496641"/>
            <a:ext cx="6114983" cy="4937716"/>
          </a:xfrm>
          <a:custGeom>
            <a:avLst/>
            <a:gdLst/>
            <a:ahLst/>
            <a:cxnLst/>
            <a:rect r="r" b="b" t="t" l="l"/>
            <a:pathLst>
              <a:path h="4937716" w="6114983">
                <a:moveTo>
                  <a:pt x="0" y="0"/>
                </a:moveTo>
                <a:lnTo>
                  <a:pt x="6114983" y="0"/>
                </a:lnTo>
                <a:lnTo>
                  <a:pt x="6114983" y="4937716"/>
                </a:lnTo>
                <a:lnTo>
                  <a:pt x="0" y="49377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256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541685" y="1979992"/>
            <a:ext cx="4448188" cy="4857078"/>
          </a:xfrm>
          <a:custGeom>
            <a:avLst/>
            <a:gdLst/>
            <a:ahLst/>
            <a:cxnLst/>
            <a:rect r="r" b="b" t="t" l="l"/>
            <a:pathLst>
              <a:path h="4857078" w="4448188">
                <a:moveTo>
                  <a:pt x="0" y="0"/>
                </a:moveTo>
                <a:lnTo>
                  <a:pt x="4448189" y="0"/>
                </a:lnTo>
                <a:lnTo>
                  <a:pt x="4448189" y="4857077"/>
                </a:lnTo>
                <a:lnTo>
                  <a:pt x="0" y="48570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94610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7228516" y="6147634"/>
            <a:ext cx="973309" cy="394190"/>
          </a:xfrm>
          <a:custGeom>
            <a:avLst/>
            <a:gdLst/>
            <a:ahLst/>
            <a:cxnLst/>
            <a:rect r="r" b="b" t="t" l="l"/>
            <a:pathLst>
              <a:path h="394190" w="973309">
                <a:moveTo>
                  <a:pt x="0" y="0"/>
                </a:moveTo>
                <a:lnTo>
                  <a:pt x="973309" y="0"/>
                </a:lnTo>
                <a:lnTo>
                  <a:pt x="973309" y="394190"/>
                </a:lnTo>
                <a:lnTo>
                  <a:pt x="0" y="394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8800807" y="8000554"/>
            <a:ext cx="288417" cy="288417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800807" y="9114091"/>
            <a:ext cx="288417" cy="288417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5309794" y="1823320"/>
            <a:ext cx="7470987" cy="3320180"/>
          </a:xfrm>
          <a:custGeom>
            <a:avLst/>
            <a:gdLst/>
            <a:ahLst/>
            <a:cxnLst/>
            <a:rect r="r" b="b" t="t" l="l"/>
            <a:pathLst>
              <a:path h="3320180" w="7470987">
                <a:moveTo>
                  <a:pt x="0" y="0"/>
                </a:moveTo>
                <a:lnTo>
                  <a:pt x="7470987" y="0"/>
                </a:lnTo>
                <a:lnTo>
                  <a:pt x="7470987" y="3320180"/>
                </a:lnTo>
                <a:lnTo>
                  <a:pt x="0" y="33201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82635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80660" y="4683342"/>
            <a:ext cx="3961603" cy="4332553"/>
          </a:xfrm>
          <a:custGeom>
            <a:avLst/>
            <a:gdLst/>
            <a:ahLst/>
            <a:cxnLst/>
            <a:rect r="r" b="b" t="t" l="l"/>
            <a:pathLst>
              <a:path h="4332553" w="3961603">
                <a:moveTo>
                  <a:pt x="0" y="0"/>
                </a:moveTo>
                <a:lnTo>
                  <a:pt x="3961603" y="0"/>
                </a:lnTo>
                <a:lnTo>
                  <a:pt x="3961603" y="4332553"/>
                </a:lnTo>
                <a:lnTo>
                  <a:pt x="0" y="43325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66" t="-98837" r="-1166" b="0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13" id="13"/>
          <p:cNvSpPr txBox="true"/>
          <p:nvPr/>
        </p:nvSpPr>
        <p:spPr>
          <a:xfrm rot="0">
            <a:off x="-764439" y="690407"/>
            <a:ext cx="19707326" cy="838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79"/>
              </a:lnSpc>
              <a:spcBef>
                <a:spcPct val="0"/>
              </a:spcBef>
            </a:pPr>
            <a:r>
              <a:rPr lang="en-US" b="true" sz="6609" spc="-33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 Gerüst freies Sprechen/ Präsentationen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414968" y="7493493"/>
            <a:ext cx="7890892" cy="2185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84"/>
              </a:lnSpc>
              <a:spcBef>
                <a:spcPct val="0"/>
              </a:spcBef>
            </a:pPr>
            <a:r>
              <a:rPr lang="en-US" b="true" sz="4409" spc="-22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Erklär mal Schritt für Schritt!</a:t>
            </a:r>
          </a:p>
          <a:p>
            <a:pPr algn="l" marL="0" indent="0" lvl="0">
              <a:lnSpc>
                <a:spcPts val="9084"/>
              </a:lnSpc>
              <a:spcBef>
                <a:spcPct val="0"/>
              </a:spcBef>
            </a:pPr>
            <a:r>
              <a:rPr lang="en-US" b="true" sz="4409" spc="-22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Fasse zusammen!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-3410941">
            <a:off x="6082269" y="5435315"/>
            <a:ext cx="973309" cy="394190"/>
          </a:xfrm>
          <a:custGeom>
            <a:avLst/>
            <a:gdLst/>
            <a:ahLst/>
            <a:cxnLst/>
            <a:rect r="r" b="b" t="t" l="l"/>
            <a:pathLst>
              <a:path h="394190" w="973309">
                <a:moveTo>
                  <a:pt x="0" y="0"/>
                </a:moveTo>
                <a:lnTo>
                  <a:pt x="973309" y="0"/>
                </a:lnTo>
                <a:lnTo>
                  <a:pt x="973309" y="394190"/>
                </a:lnTo>
                <a:lnTo>
                  <a:pt x="0" y="394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947192" y="3572599"/>
            <a:ext cx="288417" cy="28841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948729" y="5647362"/>
            <a:ext cx="288417" cy="288417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803798" y="1683615"/>
            <a:ext cx="7483292" cy="1385145"/>
          </a:xfrm>
          <a:custGeom>
            <a:avLst/>
            <a:gdLst/>
            <a:ahLst/>
            <a:cxnLst/>
            <a:rect r="r" b="b" t="t" l="l"/>
            <a:pathLst>
              <a:path h="1385145" w="7483292">
                <a:moveTo>
                  <a:pt x="0" y="0"/>
                </a:moveTo>
                <a:lnTo>
                  <a:pt x="7483292" y="0"/>
                </a:lnTo>
                <a:lnTo>
                  <a:pt x="7483292" y="1385146"/>
                </a:lnTo>
                <a:lnTo>
                  <a:pt x="0" y="13851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5855" b="-553295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03798" y="3223459"/>
            <a:ext cx="2850611" cy="4573509"/>
          </a:xfrm>
          <a:custGeom>
            <a:avLst/>
            <a:gdLst/>
            <a:ahLst/>
            <a:cxnLst/>
            <a:rect r="r" b="b" t="t" l="l"/>
            <a:pathLst>
              <a:path h="4573509" w="2850611">
                <a:moveTo>
                  <a:pt x="0" y="0"/>
                </a:moveTo>
                <a:lnTo>
                  <a:pt x="2850612" y="0"/>
                </a:lnTo>
                <a:lnTo>
                  <a:pt x="2850612" y="4573508"/>
                </a:lnTo>
                <a:lnTo>
                  <a:pt x="0" y="45735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3980" r="-200421" b="-55932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654410" y="3223459"/>
            <a:ext cx="6048207" cy="6438202"/>
          </a:xfrm>
          <a:custGeom>
            <a:avLst/>
            <a:gdLst/>
            <a:ahLst/>
            <a:cxnLst/>
            <a:rect r="r" b="b" t="t" l="l"/>
            <a:pathLst>
              <a:path h="6438202" w="6048207">
                <a:moveTo>
                  <a:pt x="0" y="0"/>
                </a:moveTo>
                <a:lnTo>
                  <a:pt x="6048207" y="0"/>
                </a:lnTo>
                <a:lnTo>
                  <a:pt x="6048207" y="6438201"/>
                </a:lnTo>
                <a:lnTo>
                  <a:pt x="0" y="6438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8489" t="-26263" r="0" b="-7765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070373" y="690407"/>
            <a:ext cx="10147253" cy="838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79"/>
              </a:lnSpc>
              <a:spcBef>
                <a:spcPct val="0"/>
              </a:spcBef>
            </a:pPr>
            <a:r>
              <a:rPr lang="en-US" b="true" sz="6609" spc="-33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5. Diagramme erläutern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483259" y="3302452"/>
            <a:ext cx="7210127" cy="1584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394"/>
              </a:lnSpc>
            </a:pPr>
            <a:r>
              <a:rPr lang="en-US" b="true" sz="4409" spc="-22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Erläutere, worüber die Grafik informiert!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483259" y="4044278"/>
            <a:ext cx="7210127" cy="2185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8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9084"/>
              </a:lnSpc>
              <a:spcBef>
                <a:spcPct val="0"/>
              </a:spcBef>
            </a:pPr>
            <a:r>
              <a:rPr lang="en-US" b="true" sz="4409" spc="-22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Was ist auffällig?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2232" y="4049825"/>
            <a:ext cx="2266878" cy="5790174"/>
          </a:xfrm>
          <a:custGeom>
            <a:avLst/>
            <a:gdLst/>
            <a:ahLst/>
            <a:cxnLst/>
            <a:rect r="r" b="b" t="t" l="l"/>
            <a:pathLst>
              <a:path h="5790174" w="2266878">
                <a:moveTo>
                  <a:pt x="0" y="0"/>
                </a:moveTo>
                <a:lnTo>
                  <a:pt x="2266878" y="0"/>
                </a:lnTo>
                <a:lnTo>
                  <a:pt x="2266878" y="5790174"/>
                </a:lnTo>
                <a:lnTo>
                  <a:pt x="0" y="5790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l="0" t="-2023" r="0" b="-433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21945" y="6547724"/>
            <a:ext cx="3161739" cy="3149597"/>
          </a:xfrm>
          <a:custGeom>
            <a:avLst/>
            <a:gdLst/>
            <a:ahLst/>
            <a:cxnLst/>
            <a:rect r="r" b="b" t="t" l="l"/>
            <a:pathLst>
              <a:path h="3149597" w="3161739">
                <a:moveTo>
                  <a:pt x="0" y="0"/>
                </a:moveTo>
                <a:lnTo>
                  <a:pt x="3161739" y="0"/>
                </a:lnTo>
                <a:lnTo>
                  <a:pt x="3161739" y="3149597"/>
                </a:lnTo>
                <a:lnTo>
                  <a:pt x="0" y="31495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6000"/>
            </a:blip>
            <a:stretch>
              <a:fillRect l="-68252" t="-128863" r="-78924" b="-42595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416205" y="5494070"/>
            <a:ext cx="4610829" cy="4244291"/>
          </a:xfrm>
          <a:custGeom>
            <a:avLst/>
            <a:gdLst/>
            <a:ahLst/>
            <a:cxnLst/>
            <a:rect r="r" b="b" t="t" l="l"/>
            <a:pathLst>
              <a:path h="4244291" w="4610829">
                <a:moveTo>
                  <a:pt x="0" y="0"/>
                </a:moveTo>
                <a:lnTo>
                  <a:pt x="4610829" y="0"/>
                </a:lnTo>
                <a:lnTo>
                  <a:pt x="4610829" y="4244292"/>
                </a:lnTo>
                <a:lnTo>
                  <a:pt x="0" y="42442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4000"/>
            </a:blip>
            <a:stretch>
              <a:fillRect l="-62547" t="-76509" r="-20159" b="-13447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315001" y="5239460"/>
            <a:ext cx="5446656" cy="4629253"/>
          </a:xfrm>
          <a:custGeom>
            <a:avLst/>
            <a:gdLst/>
            <a:ahLst/>
            <a:cxnLst/>
            <a:rect r="r" b="b" t="t" l="l"/>
            <a:pathLst>
              <a:path h="4629253" w="5446656">
                <a:moveTo>
                  <a:pt x="0" y="0"/>
                </a:moveTo>
                <a:lnTo>
                  <a:pt x="5446656" y="0"/>
                </a:lnTo>
                <a:lnTo>
                  <a:pt x="5446656" y="4629253"/>
                </a:lnTo>
                <a:lnTo>
                  <a:pt x="0" y="46292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1000"/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222372" y="361535"/>
            <a:ext cx="8676881" cy="3005227"/>
          </a:xfrm>
          <a:custGeom>
            <a:avLst/>
            <a:gdLst/>
            <a:ahLst/>
            <a:cxnLst/>
            <a:rect r="r" b="b" t="t" l="l"/>
            <a:pathLst>
              <a:path h="3005227" w="8676881">
                <a:moveTo>
                  <a:pt x="0" y="0"/>
                </a:moveTo>
                <a:lnTo>
                  <a:pt x="8676882" y="0"/>
                </a:lnTo>
                <a:lnTo>
                  <a:pt x="8676882" y="3005227"/>
                </a:lnTo>
                <a:lnTo>
                  <a:pt x="0" y="30052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9000"/>
            </a:blip>
            <a:stretch>
              <a:fillRect l="0" t="-118106" r="0" b="-8955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6072617" y="5618651"/>
            <a:ext cx="2484768" cy="1326261"/>
            <a:chOff x="0" y="0"/>
            <a:chExt cx="654425" cy="34930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54425" cy="349303"/>
            </a:xfrm>
            <a:custGeom>
              <a:avLst/>
              <a:gdLst/>
              <a:ahLst/>
              <a:cxnLst/>
              <a:rect r="r" b="b" t="t" l="l"/>
              <a:pathLst>
                <a:path h="349303" w="654425">
                  <a:moveTo>
                    <a:pt x="0" y="0"/>
                  </a:moveTo>
                  <a:lnTo>
                    <a:pt x="654425" y="0"/>
                  </a:lnTo>
                  <a:lnTo>
                    <a:pt x="654425" y="349303"/>
                  </a:lnTo>
                  <a:lnTo>
                    <a:pt x="0" y="34930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654425" cy="387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2708787" y="4211750"/>
            <a:ext cx="14093453" cy="841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79"/>
              </a:lnSpc>
              <a:spcBef>
                <a:spcPct val="0"/>
              </a:spcBef>
            </a:pPr>
            <a:r>
              <a:rPr lang="en-US" b="true" sz="6609" spc="-33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Welche Funktionen bietet das Tool?</a:t>
            </a:r>
          </a:p>
        </p:txBody>
      </p:sp>
      <p:grpSp>
        <p:nvGrpSpPr>
          <p:cNvPr name="Group 11" id="11"/>
          <p:cNvGrpSpPr/>
          <p:nvPr/>
        </p:nvGrpSpPr>
        <p:grpSpPr>
          <a:xfrm rot="-1470067">
            <a:off x="3348991" y="5712904"/>
            <a:ext cx="1303581" cy="1143203"/>
            <a:chOff x="0" y="0"/>
            <a:chExt cx="343330" cy="30109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43330" cy="301091"/>
            </a:xfrm>
            <a:custGeom>
              <a:avLst/>
              <a:gdLst/>
              <a:ahLst/>
              <a:cxnLst/>
              <a:rect r="r" b="b" t="t" l="l"/>
              <a:pathLst>
                <a:path h="301091" w="343330">
                  <a:moveTo>
                    <a:pt x="0" y="0"/>
                  </a:moveTo>
                  <a:lnTo>
                    <a:pt x="343330" y="0"/>
                  </a:lnTo>
                  <a:lnTo>
                    <a:pt x="343330" y="301091"/>
                  </a:lnTo>
                  <a:lnTo>
                    <a:pt x="0" y="3010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343330" cy="3391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765407" y="522081"/>
            <a:ext cx="5214519" cy="2684134"/>
          </a:xfrm>
          <a:custGeom>
            <a:avLst/>
            <a:gdLst/>
            <a:ahLst/>
            <a:cxnLst/>
            <a:rect r="r" b="b" t="t" l="l"/>
            <a:pathLst>
              <a:path h="2684134" w="5214519">
                <a:moveTo>
                  <a:pt x="0" y="0"/>
                </a:moveTo>
                <a:lnTo>
                  <a:pt x="5214519" y="0"/>
                </a:lnTo>
                <a:lnTo>
                  <a:pt x="5214519" y="2684134"/>
                </a:lnTo>
                <a:lnTo>
                  <a:pt x="0" y="26841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7000"/>
            </a:blip>
            <a:stretch>
              <a:fillRect l="-65661" t="-51393" r="-26142" b="-205215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01311" y="3941293"/>
            <a:ext cx="10563383" cy="5767821"/>
          </a:xfrm>
          <a:custGeom>
            <a:avLst/>
            <a:gdLst/>
            <a:ahLst/>
            <a:cxnLst/>
            <a:rect r="r" b="b" t="t" l="l"/>
            <a:pathLst>
              <a:path h="5767821" w="10563383">
                <a:moveTo>
                  <a:pt x="0" y="0"/>
                </a:moveTo>
                <a:lnTo>
                  <a:pt x="10563383" y="0"/>
                </a:lnTo>
                <a:lnTo>
                  <a:pt x="10563383" y="5767821"/>
                </a:lnTo>
                <a:lnTo>
                  <a:pt x="0" y="57678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4175" r="-2501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144000" y="2263729"/>
            <a:ext cx="288417" cy="288417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29023" y="6433675"/>
            <a:ext cx="8066168" cy="725374"/>
            <a:chOff x="0" y="0"/>
            <a:chExt cx="2124423" cy="19104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24423" cy="191045"/>
            </a:xfrm>
            <a:custGeom>
              <a:avLst/>
              <a:gdLst/>
              <a:ahLst/>
              <a:cxnLst/>
              <a:rect r="r" b="b" t="t" l="l"/>
              <a:pathLst>
                <a:path h="191045" w="2124423">
                  <a:moveTo>
                    <a:pt x="33593" y="0"/>
                  </a:moveTo>
                  <a:lnTo>
                    <a:pt x="2090830" y="0"/>
                  </a:lnTo>
                  <a:cubicBezTo>
                    <a:pt x="2099739" y="0"/>
                    <a:pt x="2108284" y="3539"/>
                    <a:pt x="2114584" y="9839"/>
                  </a:cubicBezTo>
                  <a:cubicBezTo>
                    <a:pt x="2120883" y="16139"/>
                    <a:pt x="2124423" y="24684"/>
                    <a:pt x="2124423" y="33593"/>
                  </a:cubicBezTo>
                  <a:lnTo>
                    <a:pt x="2124423" y="157452"/>
                  </a:lnTo>
                  <a:cubicBezTo>
                    <a:pt x="2124423" y="166361"/>
                    <a:pt x="2120883" y="174906"/>
                    <a:pt x="2114584" y="181206"/>
                  </a:cubicBezTo>
                  <a:cubicBezTo>
                    <a:pt x="2108284" y="187506"/>
                    <a:pt x="2099739" y="191045"/>
                    <a:pt x="2090830" y="191045"/>
                  </a:cubicBezTo>
                  <a:lnTo>
                    <a:pt x="33593" y="191045"/>
                  </a:lnTo>
                  <a:cubicBezTo>
                    <a:pt x="24684" y="191045"/>
                    <a:pt x="16139" y="187506"/>
                    <a:pt x="9839" y="181206"/>
                  </a:cubicBezTo>
                  <a:cubicBezTo>
                    <a:pt x="3539" y="174906"/>
                    <a:pt x="0" y="166361"/>
                    <a:pt x="0" y="157452"/>
                  </a:cubicBezTo>
                  <a:lnTo>
                    <a:pt x="0" y="33593"/>
                  </a:lnTo>
                  <a:cubicBezTo>
                    <a:pt x="0" y="24684"/>
                    <a:pt x="3539" y="16139"/>
                    <a:pt x="9839" y="9839"/>
                  </a:cubicBezTo>
                  <a:cubicBezTo>
                    <a:pt x="16139" y="3539"/>
                    <a:pt x="24684" y="0"/>
                    <a:pt x="3359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124423" cy="2291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729023" y="1889136"/>
            <a:ext cx="7380153" cy="1823556"/>
          </a:xfrm>
          <a:custGeom>
            <a:avLst/>
            <a:gdLst/>
            <a:ahLst/>
            <a:cxnLst/>
            <a:rect r="r" b="b" t="t" l="l"/>
            <a:pathLst>
              <a:path h="1823556" w="7380153">
                <a:moveTo>
                  <a:pt x="0" y="0"/>
                </a:moveTo>
                <a:lnTo>
                  <a:pt x="7380153" y="0"/>
                </a:lnTo>
                <a:lnTo>
                  <a:pt x="7380153" y="1823557"/>
                </a:lnTo>
                <a:lnTo>
                  <a:pt x="0" y="18235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964694" y="6628108"/>
            <a:ext cx="973309" cy="394190"/>
          </a:xfrm>
          <a:custGeom>
            <a:avLst/>
            <a:gdLst/>
            <a:ahLst/>
            <a:cxnLst/>
            <a:rect r="r" b="b" t="t" l="l"/>
            <a:pathLst>
              <a:path h="394190" w="973309">
                <a:moveTo>
                  <a:pt x="0" y="0"/>
                </a:moveTo>
                <a:lnTo>
                  <a:pt x="973309" y="0"/>
                </a:lnTo>
                <a:lnTo>
                  <a:pt x="973309" y="394191"/>
                </a:lnTo>
                <a:lnTo>
                  <a:pt x="0" y="3941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304348" y="4516787"/>
            <a:ext cx="4954952" cy="5616388"/>
          </a:xfrm>
          <a:custGeom>
            <a:avLst/>
            <a:gdLst/>
            <a:ahLst/>
            <a:cxnLst/>
            <a:rect r="r" b="b" t="t" l="l"/>
            <a:pathLst>
              <a:path h="5616388" w="4954952">
                <a:moveTo>
                  <a:pt x="0" y="0"/>
                </a:moveTo>
                <a:lnTo>
                  <a:pt x="4954952" y="0"/>
                </a:lnTo>
                <a:lnTo>
                  <a:pt x="4954952" y="5616389"/>
                </a:lnTo>
                <a:lnTo>
                  <a:pt x="0" y="56163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25024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12" id="12"/>
          <p:cNvSpPr txBox="true"/>
          <p:nvPr/>
        </p:nvSpPr>
        <p:spPr>
          <a:xfrm rot="0">
            <a:off x="2526153" y="825004"/>
            <a:ext cx="12668181" cy="838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79"/>
              </a:lnSpc>
              <a:spcBef>
                <a:spcPct val="0"/>
              </a:spcBef>
            </a:pPr>
            <a:r>
              <a:rPr lang="en-US" b="true" sz="6609" spc="-33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1. Es generiert Texte mit KI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887919" y="1941260"/>
            <a:ext cx="7619163" cy="2393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394"/>
              </a:lnSpc>
              <a:spcBef>
                <a:spcPct val="0"/>
              </a:spcBef>
            </a:pPr>
            <a:r>
              <a:rPr lang="en-US" b="true" sz="4409" spc="-22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Es generiert wie ChatGPT, Perplexity oder Claude Text.</a:t>
            </a:r>
          </a:p>
          <a:p>
            <a:pPr algn="l" marL="0" indent="0" lvl="0">
              <a:lnSpc>
                <a:spcPts val="6394"/>
              </a:lnSpc>
              <a:spcBef>
                <a:spcPct val="0"/>
              </a:spcBef>
            </a:pPr>
            <a:r>
              <a:rPr lang="en-US" b="true" sz="4409" spc="-22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(auch auf Deutsch)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15936" y="1683058"/>
            <a:ext cx="8647049" cy="8152944"/>
          </a:xfrm>
          <a:custGeom>
            <a:avLst/>
            <a:gdLst/>
            <a:ahLst/>
            <a:cxnLst/>
            <a:rect r="r" b="b" t="t" l="l"/>
            <a:pathLst>
              <a:path h="8152944" w="8647049">
                <a:moveTo>
                  <a:pt x="0" y="0"/>
                </a:moveTo>
                <a:lnTo>
                  <a:pt x="8647049" y="0"/>
                </a:lnTo>
                <a:lnTo>
                  <a:pt x="8647049" y="8152943"/>
                </a:lnTo>
                <a:lnTo>
                  <a:pt x="0" y="81529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687" r="0" b="-1188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731535" y="3078170"/>
            <a:ext cx="288417" cy="288417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371959" y="2411059"/>
            <a:ext cx="1019598" cy="2696393"/>
          </a:xfrm>
          <a:custGeom>
            <a:avLst/>
            <a:gdLst/>
            <a:ahLst/>
            <a:cxnLst/>
            <a:rect r="r" b="b" t="t" l="l"/>
            <a:pathLst>
              <a:path h="2696393" w="1019598">
                <a:moveTo>
                  <a:pt x="0" y="0"/>
                </a:moveTo>
                <a:lnTo>
                  <a:pt x="1019598" y="0"/>
                </a:lnTo>
                <a:lnTo>
                  <a:pt x="1019598" y="2696394"/>
                </a:lnTo>
                <a:lnTo>
                  <a:pt x="0" y="26963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42112" r="-23692" b="-42078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1388501" y="2713815"/>
            <a:ext cx="6194278" cy="2393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394"/>
              </a:lnSpc>
              <a:spcBef>
                <a:spcPct val="0"/>
              </a:spcBef>
            </a:pPr>
            <a:r>
              <a:rPr lang="en-US" b="true" sz="4409" spc="-22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Du kannst auch deinen eigenen Text hineinkopieren.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848366" y="844547"/>
            <a:ext cx="12591269" cy="838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79"/>
              </a:lnSpc>
              <a:spcBef>
                <a:spcPct val="0"/>
              </a:spcBef>
            </a:pPr>
            <a:r>
              <a:rPr lang="en-US" b="true" sz="6609" spc="-330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oder analysiert deinen Text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DAGPoFDANeI</dc:identifier>
  <dcterms:modified xsi:type="dcterms:W3CDTF">2011-08-01T06:04:30Z</dcterms:modified>
  <cp:revision>1</cp:revision>
  <dc:title>Napkin.ai</dc:title>
</cp:coreProperties>
</file>